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8" r:id="rId2"/>
    <p:sldId id="256" r:id="rId3"/>
    <p:sldId id="267" r:id="rId4"/>
    <p:sldId id="264" r:id="rId5"/>
    <p:sldId id="257" r:id="rId6"/>
    <p:sldId id="258" r:id="rId7"/>
    <p:sldId id="266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10745-875A-C34F-83B5-4558F2F27968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5761A-C552-9540-AD5A-A3178B8C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3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Referring to the year Jesus Christ was born in the Christian </a:t>
            </a:r>
            <a:r>
              <a:rPr lang="en-US" dirty="0" err="1" smtClean="0"/>
              <a:t>relgion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761A-C552-9540-AD5A-A3178B8C42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first going to look at</a:t>
            </a:r>
            <a:r>
              <a:rPr lang="en-US" baseline="0" dirty="0" smtClean="0"/>
              <a:t> the area known as the Fertile Crescent ,present day middle east( Syria, Jordan, Lebanon. </a:t>
            </a:r>
            <a:r>
              <a:rPr lang="en-US" baseline="0" dirty="0" err="1" smtClean="0"/>
              <a:t>Isreal</a:t>
            </a:r>
            <a:r>
              <a:rPr lang="en-US" baseline="0" smtClean="0"/>
              <a:t>)- </a:t>
            </a:r>
            <a:r>
              <a:rPr lang="en-US" smtClean="0"/>
              <a:t>Around </a:t>
            </a:r>
            <a:r>
              <a:rPr lang="en-US" dirty="0" smtClean="0"/>
              <a:t>7000</a:t>
            </a:r>
            <a:r>
              <a:rPr lang="en-US" baseline="0" dirty="0" smtClean="0"/>
              <a:t> BCE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761A-C552-9540-AD5A-A3178B8C42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Red-Fertile Crescent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761A-C552-9540-AD5A-A3178B8C42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6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civiliations</a:t>
            </a:r>
            <a:r>
              <a:rPr lang="en-US" baseline="0" dirty="0" smtClean="0"/>
              <a:t> called </a:t>
            </a:r>
            <a:r>
              <a:rPr lang="en-US" baseline="0" dirty="0" err="1" smtClean="0"/>
              <a:t>mespotamians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761A-C552-9540-AD5A-A3178B8C42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RP2Kfewi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- Download files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Download all files into Notability. This needs to happen. I am no longer responsible if you do not do this. We have gone over it 1,000,000 times!</a:t>
            </a:r>
          </a:p>
          <a:p>
            <a:r>
              <a:rPr lang="en-US" dirty="0" smtClean="0"/>
              <a:t>“What makes a civilization” reading</a:t>
            </a:r>
          </a:p>
          <a:p>
            <a:r>
              <a:rPr lang="en-US" dirty="0" smtClean="0"/>
              <a:t>“What makes a civilization” questions</a:t>
            </a:r>
          </a:p>
          <a:p>
            <a:r>
              <a:rPr lang="en-US" dirty="0" smtClean="0"/>
              <a:t>“Day </a:t>
            </a:r>
            <a:r>
              <a:rPr lang="en-US" smtClean="0"/>
              <a:t>to day "reading</a:t>
            </a:r>
            <a:endParaRPr lang="en-US" dirty="0" smtClean="0"/>
          </a:p>
          <a:p>
            <a:r>
              <a:rPr lang="en-US" dirty="0" smtClean="0"/>
              <a:t>“Fertile Crescent/Mesopotamia Map</a:t>
            </a:r>
          </a:p>
          <a:p>
            <a:r>
              <a:rPr lang="en-US" dirty="0" smtClean="0"/>
              <a:t>Unit 2-Lesson 1 PowerPoint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1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to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“Day to Day” article to get a better understanding of these early civilizations</a:t>
            </a:r>
          </a:p>
          <a:p>
            <a:r>
              <a:rPr lang="en-US" dirty="0" smtClean="0"/>
              <a:t>Discussion:</a:t>
            </a:r>
          </a:p>
          <a:p>
            <a:pPr lvl="1"/>
            <a:r>
              <a:rPr lang="en-US" dirty="0" smtClean="0"/>
              <a:t>So what was it like? Using information from </a:t>
            </a:r>
            <a:r>
              <a:rPr lang="en-US" smtClean="0"/>
              <a:t>the article </a:t>
            </a:r>
            <a:r>
              <a:rPr lang="en-US" dirty="0" smtClean="0"/>
              <a:t>lets have a discussion about the day to day life of these early people.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3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Ancient Civilizations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1: Intro to Mesopotamia </a:t>
            </a:r>
            <a:endParaRPr lang="en-US" dirty="0"/>
          </a:p>
        </p:txBody>
      </p:sp>
      <p:pic>
        <p:nvPicPr>
          <p:cNvPr id="4" name="Picture 3" descr="giz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6725" cy="2681678"/>
          </a:xfrm>
          <a:prstGeom prst="rect">
            <a:avLst/>
          </a:prstGeom>
        </p:spPr>
      </p:pic>
      <p:pic>
        <p:nvPicPr>
          <p:cNvPr id="5" name="Picture 4" descr="Wikijunior_Ancient_Civilizations_Compo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25" y="0"/>
            <a:ext cx="4447275" cy="455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it was such a difficult task this past unit, I will not be providing you with a Vocab List. I still have all vocab words in red. If you want EXTRA CREDIT POINTS at the end of this unit you can turn in your own vocab list!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7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ancient civilization?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“What Makes a Civilization”</a:t>
            </a:r>
          </a:p>
          <a:p>
            <a:r>
              <a:rPr lang="en-US" dirty="0" smtClean="0"/>
              <a:t>Mark Up The Text (MUTT)</a:t>
            </a:r>
          </a:p>
          <a:p>
            <a:r>
              <a:rPr lang="en-US" dirty="0" smtClean="0"/>
              <a:t>Answer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Numbering calendar years:</a:t>
            </a:r>
          </a:p>
          <a:p>
            <a:pPr lvl="1"/>
            <a:r>
              <a:rPr lang="en-US" dirty="0"/>
              <a:t>B.C. or B.C.E: Before Christ or Before Common Era</a:t>
            </a:r>
          </a:p>
          <a:p>
            <a:pPr lvl="1"/>
            <a:r>
              <a:rPr lang="en-US" dirty="0"/>
              <a:t>A.D or C.E: Anno Domini or Common Era</a:t>
            </a:r>
          </a:p>
          <a:p>
            <a:r>
              <a:rPr lang="en-US" dirty="0"/>
              <a:t>Dynasty-sequence of rulers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ca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5" y="4574559"/>
            <a:ext cx="36068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5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 Crescent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between the Tigris and Euphrates River</a:t>
            </a:r>
          </a:p>
          <a:p>
            <a:r>
              <a:rPr lang="en-US" dirty="0" smtClean="0"/>
              <a:t>Became known as Mesopotamia which means “Between two Rivers”</a:t>
            </a:r>
            <a:endParaRPr lang="en-US" dirty="0"/>
          </a:p>
        </p:txBody>
      </p:sp>
      <p:pic>
        <p:nvPicPr>
          <p:cNvPr id="4" name="Picture 3" descr="mesopotamia 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56" y="3506144"/>
            <a:ext cx="6010671" cy="30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1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Map</a:t>
            </a:r>
            <a:endParaRPr lang="en-US" dirty="0"/>
          </a:p>
        </p:txBody>
      </p:sp>
      <p:pic>
        <p:nvPicPr>
          <p:cNvPr id="4" name="Content Placeholder 3" descr="Fertile Crescent Map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76" r="-67776"/>
          <a:stretch>
            <a:fillRect/>
          </a:stretch>
        </p:blipFill>
        <p:spPr>
          <a:xfrm>
            <a:off x="-594680" y="1323748"/>
            <a:ext cx="9738679" cy="5350388"/>
          </a:xfrm>
        </p:spPr>
      </p:pic>
    </p:spTree>
    <p:extLst>
      <p:ext uri="{BB962C8B-B14F-4D97-AF65-F5344CB8AC3E}">
        <p14:creationId xmlns:p14="http://schemas.microsoft.com/office/powerpoint/2010/main" val="316653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 </a:t>
            </a:r>
            <a:r>
              <a:rPr lang="en-US" dirty="0" err="1" smtClean="0"/>
              <a:t>Cresent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“Cradle of Civilization”</a:t>
            </a:r>
          </a:p>
          <a:p>
            <a:r>
              <a:rPr lang="en-US" dirty="0" smtClean="0"/>
              <a:t>Flow of water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silt: a mixture of rich soil and tiny rocks </a:t>
            </a:r>
          </a:p>
          <a:p>
            <a:r>
              <a:rPr lang="en-US" dirty="0" smtClean="0"/>
              <a:t>Abundant Clay</a:t>
            </a:r>
          </a:p>
          <a:p>
            <a:r>
              <a:rPr lang="en-US" dirty="0" smtClean="0"/>
              <a:t>3 </a:t>
            </a:r>
            <a:r>
              <a:rPr lang="en-US" dirty="0" smtClean="0"/>
              <a:t>dominant civilizations in this area</a:t>
            </a:r>
          </a:p>
          <a:p>
            <a:pPr lvl="1"/>
            <a:r>
              <a:rPr lang="en-US" dirty="0" smtClean="0"/>
              <a:t>The Sumerians and </a:t>
            </a:r>
            <a:r>
              <a:rPr lang="en-US" dirty="0" err="1" smtClean="0"/>
              <a:t>Akkadians</a:t>
            </a:r>
            <a:r>
              <a:rPr lang="en-US" dirty="0" smtClean="0"/>
              <a:t> (3500-2006 B.C.E)</a:t>
            </a:r>
          </a:p>
          <a:p>
            <a:pPr lvl="1"/>
            <a:r>
              <a:rPr lang="en-US" dirty="0" smtClean="0"/>
              <a:t>The Babylonians (1792-539 B.C.E)</a:t>
            </a:r>
          </a:p>
          <a:p>
            <a:pPr lvl="1"/>
            <a:r>
              <a:rPr lang="en-US" dirty="0" smtClean="0"/>
              <a:t>The Assyrians (115-612 B.C.E)</a:t>
            </a:r>
          </a:p>
        </p:txBody>
      </p:sp>
    </p:spTree>
    <p:extLst>
      <p:ext uri="{BB962C8B-B14F-4D97-AF65-F5344CB8AC3E}">
        <p14:creationId xmlns:p14="http://schemas.microsoft.com/office/powerpoint/2010/main" val="194124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Mesopotamians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these civilizations thrive?</a:t>
            </a:r>
          </a:p>
          <a:p>
            <a:pPr lvl="1"/>
            <a:r>
              <a:rPr lang="en-US" dirty="0" smtClean="0"/>
              <a:t>Water control</a:t>
            </a:r>
          </a:p>
          <a:p>
            <a:pPr lvl="2"/>
            <a:r>
              <a:rPr lang="en-US" dirty="0" smtClean="0">
                <a:hlinkClick r:id="rId2"/>
              </a:rPr>
              <a:t>Irrigation and Canals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Irrigation: a way of supplying water to an area of land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Canals: human made waterways </a:t>
            </a:r>
          </a:p>
          <a:p>
            <a:pPr lvl="1"/>
            <a:r>
              <a:rPr lang="en-US" dirty="0" smtClean="0"/>
              <a:t>Food surplus</a:t>
            </a:r>
          </a:p>
          <a:p>
            <a:pPr lvl="1"/>
            <a:r>
              <a:rPr lang="en-US" dirty="0" smtClean="0"/>
              <a:t>Occupations developed</a:t>
            </a:r>
          </a:p>
          <a:p>
            <a:pPr lvl="1"/>
            <a:r>
              <a:rPr lang="en-US" dirty="0" smtClean="0"/>
              <a:t>Trade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2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286</TotalTime>
  <Words>402</Words>
  <Application>Microsoft Macintosh PowerPoint</Application>
  <PresentationFormat>On-screen Show (4:3)</PresentationFormat>
  <Paragraphs>54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Habitat</vt:lpstr>
      <vt:lpstr>Bellwork- Download files for today</vt:lpstr>
      <vt:lpstr>Unit 2: Ancient Civilizations</vt:lpstr>
      <vt:lpstr>Vocab List</vt:lpstr>
      <vt:lpstr>What is an ancient civilization?</vt:lpstr>
      <vt:lpstr>Terms to Know…</vt:lpstr>
      <vt:lpstr>Fertile Crescent</vt:lpstr>
      <vt:lpstr>Download Map</vt:lpstr>
      <vt:lpstr>Fertile Cresent</vt:lpstr>
      <vt:lpstr>Mesopotamians </vt:lpstr>
      <vt:lpstr>Day to Day</vt:lpstr>
    </vt:vector>
  </TitlesOfParts>
  <Company>rcscms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Ancient Civilization</dc:title>
  <dc:creator>brandi skinner</dc:creator>
  <cp:lastModifiedBy>brandi skinner</cp:lastModifiedBy>
  <cp:revision>33</cp:revision>
  <dcterms:created xsi:type="dcterms:W3CDTF">2015-08-30T20:07:06Z</dcterms:created>
  <dcterms:modified xsi:type="dcterms:W3CDTF">2016-08-30T21:06:03Z</dcterms:modified>
</cp:coreProperties>
</file>