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F65A5-1085-B54A-A381-29B1320886ED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B4CB5-4CBF-AF45-8969-D5C84CFF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4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on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4CB5-4CBF-AF45-8969-D5C84CFFCE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0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Called this because no plats or </a:t>
            </a:r>
            <a:r>
              <a:rPr lang="en-US" baseline="0" dirty="0" err="1" smtClean="0"/>
              <a:t>anmimals</a:t>
            </a:r>
            <a:r>
              <a:rPr lang="en-US" baseline="0" dirty="0" smtClean="0"/>
              <a:t> can survive the salty water! 10 times saltier than oceans – located in Israel right next door to Egypt. Ancient Egyptians used the salty water to help mummification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4CB5-4CBF-AF45-8969-D5C84CFFCE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6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Called the gift</a:t>
            </a:r>
            <a:r>
              <a:rPr lang="en-US" baseline="0" dirty="0" smtClean="0"/>
              <a:t> of the Nile because it’s in the middle of the desert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4CB5-4CBF-AF45-8969-D5C84CFFCE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9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acted as two separate kingdoms for a very long time- people of Lower Egypt and people of Upper Egypt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4CB5-4CBF-AF45-8969-D5C84CFFCE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8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Located in a very</a:t>
            </a:r>
            <a:r>
              <a:rPr lang="en-US" baseline="0" dirty="0" smtClean="0"/>
              <a:t> fertile area called the Nile Delta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4CB5-4CBF-AF45-8969-D5C84CFFCE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22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4CB5-4CBF-AF45-8969-D5C84CFFCE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5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Hey were out in the middle of no</a:t>
            </a:r>
            <a:r>
              <a:rPr lang="en-US" baseline="0" dirty="0" smtClean="0"/>
              <a:t> where but things are growing here!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4CB5-4CBF-AF45-8969-D5C84CFFCE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87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Assessment/End</a:t>
            </a:r>
            <a:r>
              <a:rPr lang="en-US" baseline="0" dirty="0" smtClean="0"/>
              <a:t> of Day  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B4CB5-4CBF-AF45-8969-D5C84CFFCE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9/19/16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9/19/16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9/19/16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2</a:t>
            </a:r>
          </a:p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Egypt </a:t>
            </a:r>
            <a:endParaRPr lang="en-US" dirty="0"/>
          </a:p>
        </p:txBody>
      </p:sp>
      <p:pic>
        <p:nvPicPr>
          <p:cNvPr id="4" name="Picture 3" descr="Cc730385-Ancient_Egypt_OneLine_Itineraries_AI_Egy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46" y="3608221"/>
            <a:ext cx="4722954" cy="249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1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K-W-L Chart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know?</a:t>
            </a:r>
            <a:endParaRPr lang="en-US" dirty="0"/>
          </a:p>
        </p:txBody>
      </p:sp>
      <p:pic>
        <p:nvPicPr>
          <p:cNvPr id="4" name="Picture 3" descr="kw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78" y="1799634"/>
            <a:ext cx="6546120" cy="50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1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 Sea-Why is it called this?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Egypt</a:t>
            </a:r>
            <a:endParaRPr lang="en-US" dirty="0"/>
          </a:p>
        </p:txBody>
      </p:sp>
      <p:pic>
        <p:nvPicPr>
          <p:cNvPr id="4" name="Picture 3" descr="Dead Sea Landscape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7" y="3032368"/>
            <a:ext cx="3123811" cy="2790093"/>
          </a:xfrm>
          <a:prstGeom prst="rect">
            <a:avLst/>
          </a:prstGeom>
        </p:spPr>
      </p:pic>
      <p:pic>
        <p:nvPicPr>
          <p:cNvPr id="6" name="Picture 5" descr="dead_sea_map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99" y="2818617"/>
            <a:ext cx="4850693" cy="31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8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Nile River</a:t>
            </a:r>
          </a:p>
          <a:p>
            <a:pPr lvl="1"/>
            <a:r>
              <a:rPr lang="en-US" sz="3200" dirty="0" smtClean="0"/>
              <a:t>“The Gift of the Nile”</a:t>
            </a:r>
          </a:p>
          <a:p>
            <a:pPr lvl="1"/>
            <a:r>
              <a:rPr lang="en-US" sz="3200" dirty="0" smtClean="0"/>
              <a:t>Longest river in the world</a:t>
            </a:r>
            <a:endParaRPr lang="en-US" sz="3200" dirty="0"/>
          </a:p>
        </p:txBody>
      </p:sp>
      <p:pic>
        <p:nvPicPr>
          <p:cNvPr id="5" name="Content Placeholder 4" descr="2000px-River_Nile_map.svg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94" r="-3389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Egypt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3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Southern Region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Called </a:t>
            </a:r>
            <a:r>
              <a:rPr lang="en-US" b="1" dirty="0" smtClean="0"/>
              <a:t>Upper Egypt </a:t>
            </a:r>
            <a:r>
              <a:rPr lang="en-US" sz="2000" dirty="0" smtClean="0"/>
              <a:t>because it was located up river from the Niles flow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Northern Region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7432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000" dirty="0"/>
              <a:t>Called </a:t>
            </a:r>
            <a:r>
              <a:rPr lang="en-US" sz="2400" b="1" dirty="0"/>
              <a:t>Lower Egypt </a:t>
            </a:r>
            <a:r>
              <a:rPr lang="en-US" sz="2000" dirty="0"/>
              <a:t>because it was down river to the Niles </a:t>
            </a:r>
            <a:r>
              <a:rPr lang="en-US" sz="2000" dirty="0" smtClean="0"/>
              <a:t>flow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Egypt </a:t>
            </a:r>
            <a:endParaRPr lang="en-US" dirty="0"/>
          </a:p>
        </p:txBody>
      </p:sp>
      <p:pic>
        <p:nvPicPr>
          <p:cNvPr id="8" name="Picture 7" descr="30879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64" y="3724341"/>
            <a:ext cx="2967172" cy="28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9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Fertile River Valley</a:t>
            </a:r>
          </a:p>
          <a:p>
            <a:r>
              <a:rPr lang="en-US" dirty="0" smtClean="0"/>
              <a:t>Nile Delta </a:t>
            </a:r>
          </a:p>
          <a:p>
            <a:pPr lvl="1"/>
            <a:r>
              <a:rPr lang="en-US" dirty="0" smtClean="0"/>
              <a:t>2/3 of Ancient Egypt's farmland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River delta</a:t>
            </a:r>
            <a:r>
              <a:rPr lang="en-US" dirty="0" smtClean="0"/>
              <a:t>: an </a:t>
            </a:r>
            <a:r>
              <a:rPr lang="en-US" dirty="0"/>
              <a:t>area of low land where a river spreads into many smaller rivers near the </a:t>
            </a:r>
            <a:r>
              <a:rPr lang="en-US" dirty="0" smtClean="0"/>
              <a:t>sea.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Silt</a:t>
            </a:r>
            <a:r>
              <a:rPr lang="en-US" dirty="0"/>
              <a:t>: sand, mud, soil </a:t>
            </a:r>
            <a:r>
              <a:rPr lang="en-US" dirty="0" smtClean="0"/>
              <a:t>etc. </a:t>
            </a:r>
            <a:r>
              <a:rPr lang="en-US" dirty="0"/>
              <a:t>that is carried in water and then settles on the land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5025" b="-502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Egypt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What doesn’t happen much in deserts? </a:t>
            </a:r>
          </a:p>
          <a:p>
            <a:r>
              <a:rPr lang="en-US" sz="3600" dirty="0" smtClean="0"/>
              <a:t>Aqueducts </a:t>
            </a:r>
          </a:p>
          <a:p>
            <a:pPr lvl="1"/>
            <a:r>
              <a:rPr lang="en-US" sz="3200" dirty="0" smtClean="0"/>
              <a:t>track the annual flooding</a:t>
            </a:r>
          </a:p>
          <a:p>
            <a:r>
              <a:rPr lang="en-US" sz="3600" dirty="0" smtClean="0"/>
              <a:t>Natural </a:t>
            </a:r>
            <a:r>
              <a:rPr lang="en-US" sz="3600" dirty="0"/>
              <a:t>boarders created safety </a:t>
            </a:r>
          </a:p>
          <a:p>
            <a:pPr lvl="1"/>
            <a:r>
              <a:rPr lang="en-US" sz="3400" dirty="0"/>
              <a:t>deserts, bodies of water, cataracts in the Nile </a:t>
            </a:r>
          </a:p>
          <a:p>
            <a:pPr marL="45720" indent="0">
              <a:buNone/>
            </a:pPr>
            <a:endParaRPr lang="en-US" sz="3600" dirty="0" smtClean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3" name="Content Placeholder 2" descr="aqueduc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55" b="-22755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Egypt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Very similar to Mesopotamia </a:t>
            </a:r>
          </a:p>
          <a:p>
            <a:r>
              <a:rPr lang="en-US" sz="2800" dirty="0" smtClean="0"/>
              <a:t>Irrigation </a:t>
            </a:r>
            <a:r>
              <a:rPr lang="en-US" sz="2800" dirty="0" smtClean="0"/>
              <a:t>Systems</a:t>
            </a:r>
          </a:p>
          <a:p>
            <a:r>
              <a:rPr lang="en-US" sz="2800" dirty="0" smtClean="0"/>
              <a:t>Wheat</a:t>
            </a:r>
            <a:r>
              <a:rPr lang="en-US" sz="2800" dirty="0" smtClean="0"/>
              <a:t>, barely, fruits and vegetables</a:t>
            </a:r>
          </a:p>
          <a:p>
            <a:r>
              <a:rPr lang="en-US" sz="2800" dirty="0" smtClean="0"/>
              <a:t>Raised cattle and sheep</a:t>
            </a:r>
          </a:p>
          <a:p>
            <a:r>
              <a:rPr lang="en-US" sz="2800" dirty="0" smtClean="0"/>
              <a:t>River provided food 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6" name="Content Placeholder 5" descr="DavidRoberts-TempleOfPhilae_183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306" b="-3730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Civilization develops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1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I want you to fill out the “L” portion of your chart with what you learned today. Turn this in to </a:t>
            </a:r>
            <a:r>
              <a:rPr lang="en-US" dirty="0" err="1" smtClean="0"/>
              <a:t>Edmodo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Natural barriers</a:t>
            </a:r>
          </a:p>
          <a:p>
            <a:pPr lvl="1"/>
            <a:r>
              <a:rPr lang="en-US" dirty="0" smtClean="0"/>
              <a:t>How did the Nile provide life to these people?</a:t>
            </a:r>
          </a:p>
          <a:p>
            <a:pPr lvl="1"/>
            <a:r>
              <a:rPr lang="en-US" dirty="0" smtClean="0"/>
              <a:t>Upper/Lower Egypt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helped ancient Egypt grow?</a:t>
            </a:r>
            <a:endParaRPr lang="en-US" dirty="0"/>
          </a:p>
        </p:txBody>
      </p:sp>
      <p:pic>
        <p:nvPicPr>
          <p:cNvPr id="5" name="Picture 4" descr="kw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00" y="3109641"/>
            <a:ext cx="4661885" cy="360236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693401" y="4584166"/>
            <a:ext cx="4890425" cy="4525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943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432</TotalTime>
  <Words>346</Words>
  <Application>Microsoft Macintosh PowerPoint</Application>
  <PresentationFormat>On-screen Show (4:3)</PresentationFormat>
  <Paragraphs>54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Grid</vt:lpstr>
      <vt:lpstr>Ancient Egypt </vt:lpstr>
      <vt:lpstr>What do you know?</vt:lpstr>
      <vt:lpstr>geography of Egypt</vt:lpstr>
      <vt:lpstr>Geography of Egypt</vt:lpstr>
      <vt:lpstr>Geography of Egypt </vt:lpstr>
      <vt:lpstr>Geography of Egypt</vt:lpstr>
      <vt:lpstr>geography of Egypt</vt:lpstr>
      <vt:lpstr>Civilization develops</vt:lpstr>
      <vt:lpstr>What helped ancient Egypt grow?</vt:lpstr>
    </vt:vector>
  </TitlesOfParts>
  <Company>rcscms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Egypt </dc:title>
  <dc:creator>brandi skinner</dc:creator>
  <cp:lastModifiedBy>brandi skinner</cp:lastModifiedBy>
  <cp:revision>56</cp:revision>
  <dcterms:created xsi:type="dcterms:W3CDTF">2015-09-13T20:49:46Z</dcterms:created>
  <dcterms:modified xsi:type="dcterms:W3CDTF">2016-09-19T12:54:25Z</dcterms:modified>
</cp:coreProperties>
</file>