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81" r:id="rId7"/>
    <p:sldId id="262" r:id="rId8"/>
    <p:sldId id="267" r:id="rId9"/>
    <p:sldId id="266" r:id="rId10"/>
    <p:sldId id="265" r:id="rId11"/>
    <p:sldId id="263" r:id="rId12"/>
    <p:sldId id="264" r:id="rId13"/>
    <p:sldId id="268" r:id="rId14"/>
    <p:sldId id="278" r:id="rId15"/>
    <p:sldId id="269" r:id="rId16"/>
    <p:sldId id="270" r:id="rId17"/>
    <p:sldId id="282" r:id="rId18"/>
    <p:sldId id="283" r:id="rId19"/>
    <p:sldId id="271" r:id="rId20"/>
    <p:sldId id="279" r:id="rId21"/>
    <p:sldId id="284" r:id="rId22"/>
    <p:sldId id="272" r:id="rId23"/>
    <p:sldId id="273" r:id="rId24"/>
    <p:sldId id="274" r:id="rId25"/>
    <p:sldId id="275" r:id="rId26"/>
    <p:sldId id="276" r:id="rId27"/>
    <p:sldId id="280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038"/>
    <a:srgbClr val="493A2B"/>
    <a:srgbClr val="EFAF2B"/>
    <a:srgbClr val="14215E"/>
    <a:srgbClr val="1343A9"/>
    <a:srgbClr val="0033CC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2971E-6179-B34C-967F-8A2A7DCD3BB7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BCDBE-D793-5347-AECF-3FFDFE39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2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may be some</a:t>
            </a:r>
            <a:r>
              <a:rPr lang="en-US" baseline="0" dirty="0" smtClean="0"/>
              <a:t> advantages and disadvantages of such a large segment of the population being farmers, servants, and slaves?</a:t>
            </a:r>
          </a:p>
          <a:p>
            <a:r>
              <a:rPr lang="en-US" baseline="0" dirty="0" smtClean="0"/>
              <a:t>advantages: plenty of food and labor</a:t>
            </a:r>
          </a:p>
          <a:p>
            <a:r>
              <a:rPr lang="en-US" baseline="0" dirty="0" smtClean="0"/>
              <a:t>disadvantages: potential for unrest and rebellion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4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this important?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 that means, warrior pharaoh?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remembers what that</a:t>
            </a:r>
            <a:r>
              <a:rPr lang="en-US" baseline="0" dirty="0" smtClean="0"/>
              <a:t> was called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least 15 are buried</a:t>
            </a:r>
            <a:r>
              <a:rPr lang="en-US" baseline="0" dirty="0" smtClean="0"/>
              <a:t>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13:45-19:20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period where outside forces started to invade Egypt. What reasons do you think they had to start invading?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was more interested in ensuring economic prosperity and building and restoring monuments throughout Egypt and Nubia than in conquering new lands. </a:t>
            </a:r>
            <a:r>
              <a:rPr lang="en-US" dirty="0" smtClean="0"/>
              <a:t>Magnificent temple built for her near the city of </a:t>
            </a:r>
            <a:r>
              <a:rPr lang="en-US" dirty="0" err="1" smtClean="0"/>
              <a:t>thebes</a:t>
            </a:r>
            <a:r>
              <a:rPr lang="en-US" dirty="0" smtClean="0"/>
              <a:t> / first female</a:t>
            </a:r>
            <a:r>
              <a:rPr lang="en-US" baseline="0" dirty="0" smtClean="0"/>
              <a:t> to rule all of </a:t>
            </a:r>
            <a:r>
              <a:rPr lang="en-US" baseline="0" dirty="0" err="1" smtClean="0"/>
              <a:t>egypt</a:t>
            </a:r>
            <a:r>
              <a:rPr lang="en-US" baseline="0" dirty="0" smtClean="0"/>
              <a:t>. Wanted to create new building projects. Created a new architecture design called an obelisk -97 feet tall- still stands today.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hutmose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III began a campaign to eradicate Hatshepsut’s memory: He destroyed or defaced her monuments, erased many of her inscriptions and constructed a wall around her obelisks.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Invasions wouldn’t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www.ducksters.com</a:t>
            </a:r>
            <a:r>
              <a:rPr lang="en-US" dirty="0" smtClean="0"/>
              <a:t>/history/</a:t>
            </a:r>
            <a:r>
              <a:rPr lang="en-US" dirty="0" err="1" smtClean="0"/>
              <a:t>ancient_egypt</a:t>
            </a:r>
            <a:r>
              <a:rPr lang="en-US" dirty="0" smtClean="0"/>
              <a:t>/</a:t>
            </a:r>
            <a:r>
              <a:rPr lang="en-US" dirty="0" err="1" smtClean="0"/>
              <a:t>ramses_ii.php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CDBE-D793-5347-AECF-3FFDFE3936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4225"/>
            <a:ext cx="67056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05200"/>
            <a:ext cx="65532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C50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38587"/>
            <a:ext cx="6629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438400"/>
            <a:ext cx="6629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C503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5287"/>
            <a:ext cx="2438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95287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57337"/>
            <a:ext cx="2438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6477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0198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C5038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019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C5038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019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C5038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2">
                <a:lumMod val="25000"/>
              </a:schemeClr>
            </a:solidFill>
          </a:ln>
          <a:solidFill>
            <a:srgbClr val="493A2B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7C503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C503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C503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C503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C5038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h7vYKMz9Q" TargetMode="External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ksters.com/history/ancient_egypt/ramses_ii.php" TargetMode="External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Ancient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05200"/>
            <a:ext cx="6553200" cy="1219200"/>
          </a:xfrm>
        </p:spPr>
        <p:txBody>
          <a:bodyPr>
            <a:normAutofit fontScale="77500" lnSpcReduction="20000"/>
          </a:bodyPr>
          <a:lstStyle/>
          <a:p>
            <a:r>
              <a:rPr lang="bs-Latn-BA" dirty="0" smtClean="0"/>
              <a:t>The 3 Kingdoms </a:t>
            </a:r>
          </a:p>
          <a:p>
            <a:r>
              <a:rPr lang="bs-Latn-BA" dirty="0" smtClean="0"/>
              <a:t>Unit 2</a:t>
            </a:r>
          </a:p>
          <a:p>
            <a:r>
              <a:rPr lang="bs-Latn-BA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dirty="0" smtClean="0"/>
              <a:t>The Great Sphinx of Giza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Lions body and human head</a:t>
            </a:r>
          </a:p>
          <a:p>
            <a:r>
              <a:rPr lang="en-US" dirty="0"/>
              <a:t>Face of Pharaoh </a:t>
            </a:r>
            <a:r>
              <a:rPr lang="en-US" dirty="0" err="1" smtClean="0"/>
              <a:t>Kahfra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2500 B.C.E </a:t>
            </a:r>
            <a:endParaRPr lang="en-US" dirty="0"/>
          </a:p>
          <a:p>
            <a:r>
              <a:rPr lang="en-US" dirty="0"/>
              <a:t>241 feet long/ 66 feet high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phin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06" b="-59506"/>
          <a:stretch>
            <a:fillRect/>
          </a:stretch>
        </p:blipFill>
        <p:spPr>
          <a:xfrm>
            <a:off x="4572000" y="-10153"/>
            <a:ext cx="4343400" cy="66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Society </a:t>
            </a:r>
            <a:endParaRPr lang="en-US" dirty="0"/>
          </a:p>
        </p:txBody>
      </p:sp>
      <p:pic>
        <p:nvPicPr>
          <p:cNvPr id="6" name="Content Placeholder 5" descr="wh06fs_c04000006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" r="-1209"/>
          <a:stretch>
            <a:fillRect/>
          </a:stretch>
        </p:blipFill>
        <p:spPr>
          <a:xfrm>
            <a:off x="381000" y="1676400"/>
            <a:ext cx="7543800" cy="4792532"/>
          </a:xfrm>
        </p:spPr>
      </p:pic>
    </p:spTree>
    <p:extLst>
      <p:ext uri="{BB962C8B-B14F-4D97-AF65-F5344CB8AC3E}">
        <p14:creationId xmlns:p14="http://schemas.microsoft.com/office/powerpoint/2010/main" val="324666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in the Old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million people</a:t>
            </a:r>
          </a:p>
          <a:p>
            <a:r>
              <a:rPr lang="en-US" dirty="0" smtClean="0"/>
              <a:t>Traders traveled south along the Nile to Nubia to trade.</a:t>
            </a:r>
            <a:endParaRPr lang="en-US" i="1" dirty="0" smtClean="0"/>
          </a:p>
          <a:p>
            <a:r>
              <a:rPr lang="en-US" dirty="0" smtClean="0"/>
              <a:t>Syria to the North East</a:t>
            </a:r>
            <a:endParaRPr lang="en-US" dirty="0"/>
          </a:p>
        </p:txBody>
      </p:sp>
      <p:pic>
        <p:nvPicPr>
          <p:cNvPr id="5" name="Content Placeholder 4" descr="84bf1e90caee23dadf2f7f6b9ac06c43fc023b3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03" b="-38803"/>
          <a:stretch>
            <a:fillRect/>
          </a:stretch>
        </p:blipFill>
        <p:spPr>
          <a:xfrm>
            <a:off x="3733800" y="533400"/>
            <a:ext cx="4953000" cy="7543272"/>
          </a:xfrm>
        </p:spPr>
      </p:pic>
    </p:spTree>
    <p:extLst>
      <p:ext uri="{BB962C8B-B14F-4D97-AF65-F5344CB8AC3E}">
        <p14:creationId xmlns:p14="http://schemas.microsoft.com/office/powerpoint/2010/main" val="372240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Period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Bad leadership</a:t>
            </a:r>
          </a:p>
          <a:p>
            <a:r>
              <a:rPr lang="en-US" dirty="0"/>
              <a:t>Drought</a:t>
            </a:r>
          </a:p>
          <a:p>
            <a:r>
              <a:rPr lang="en-US" dirty="0"/>
              <a:t>Nobles challenged Pharaohs power</a:t>
            </a:r>
          </a:p>
          <a:p>
            <a:pPr lvl="1"/>
            <a:r>
              <a:rPr lang="en-US" dirty="0"/>
              <a:t>lower Egypt split away 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/>
              <a:t>-11</a:t>
            </a:r>
            <a:r>
              <a:rPr lang="en-US" baseline="30000" dirty="0"/>
              <a:t>th</a:t>
            </a:r>
            <a:r>
              <a:rPr lang="en-US" dirty="0"/>
              <a:t> dynasties </a:t>
            </a:r>
          </a:p>
          <a:p>
            <a:endParaRPr lang="en-US" dirty="0"/>
          </a:p>
        </p:txBody>
      </p:sp>
      <p:pic>
        <p:nvPicPr>
          <p:cNvPr id="5" name="Content Placeholder 4" descr="TombofAnkhtif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85" b="-58385"/>
          <a:stretch>
            <a:fillRect/>
          </a:stretch>
        </p:blipFill>
        <p:spPr>
          <a:xfrm>
            <a:off x="3886200" y="762000"/>
            <a:ext cx="4953000" cy="5364163"/>
          </a:xfrm>
        </p:spPr>
      </p:pic>
    </p:spTree>
    <p:extLst>
      <p:ext uri="{BB962C8B-B14F-4D97-AF65-F5344CB8AC3E}">
        <p14:creationId xmlns:p14="http://schemas.microsoft.com/office/powerpoint/2010/main" val="123117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three important pieces of information about the Old Kingdom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6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Kingdom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Rise of the Warrior Pharaoh</a:t>
            </a:r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-14</a:t>
            </a:r>
            <a:r>
              <a:rPr lang="en-US" baseline="30000" dirty="0" smtClean="0"/>
              <a:t>th</a:t>
            </a:r>
            <a:r>
              <a:rPr lang="en-US" dirty="0" smtClean="0"/>
              <a:t> dynasties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0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of Unrest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Remember..before</a:t>
            </a:r>
            <a:r>
              <a:rPr lang="en-US" dirty="0" smtClean="0"/>
              <a:t> Middle Kingdom began:</a:t>
            </a:r>
          </a:p>
          <a:p>
            <a:pPr lvl="1"/>
            <a:r>
              <a:rPr lang="en-US" dirty="0" smtClean="0"/>
              <a:t>Couldn't</a:t>
            </a:r>
            <a:r>
              <a:rPr lang="fr-FR" dirty="0" smtClean="0"/>
              <a:t>’</a:t>
            </a:r>
            <a:r>
              <a:rPr lang="en-US" dirty="0" smtClean="0"/>
              <a:t>t keep up with the expenses of building large structures</a:t>
            </a:r>
          </a:p>
          <a:p>
            <a:pPr lvl="1"/>
            <a:r>
              <a:rPr lang="en-US" dirty="0" smtClean="0"/>
              <a:t>Nobles used their power to challenge pharaohs</a:t>
            </a:r>
          </a:p>
          <a:p>
            <a:pPr lvl="2"/>
            <a:r>
              <a:rPr lang="en-US" dirty="0" smtClean="0"/>
              <a:t>Nobles ruled for 160 years</a:t>
            </a:r>
          </a:p>
          <a:p>
            <a:pPr lvl="1"/>
            <a:r>
              <a:rPr lang="en-US" dirty="0" smtClean="0"/>
              <a:t>2050 BCE </a:t>
            </a:r>
            <a:r>
              <a:rPr lang="en-US" dirty="0" err="1" smtClean="0"/>
              <a:t>Mentuhotep</a:t>
            </a:r>
            <a:r>
              <a:rPr lang="en-US" dirty="0" smtClean="0"/>
              <a:t> II defeated the nobles and reunited Egypt</a:t>
            </a:r>
            <a:endParaRPr lang="en-US" dirty="0"/>
          </a:p>
        </p:txBody>
      </p:sp>
      <p:pic>
        <p:nvPicPr>
          <p:cNvPr id="5" name="Content Placeholder 4" descr="966843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98" b="-16898"/>
          <a:stretch>
            <a:fillRect/>
          </a:stretch>
        </p:blipFill>
        <p:spPr>
          <a:xfrm>
            <a:off x="4572000" y="990600"/>
            <a:ext cx="3733800" cy="5686466"/>
          </a:xfrm>
        </p:spPr>
      </p:pic>
    </p:spTree>
    <p:extLst>
      <p:ext uri="{BB962C8B-B14F-4D97-AF65-F5344CB8AC3E}">
        <p14:creationId xmlns:p14="http://schemas.microsoft.com/office/powerpoint/2010/main" val="359706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Middle Kingdom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Capital- Thebes</a:t>
            </a:r>
          </a:p>
          <a:p>
            <a:pPr lvl="1"/>
            <a:r>
              <a:rPr lang="en-US" dirty="0" smtClean="0"/>
              <a:t>Major religious and political center</a:t>
            </a:r>
          </a:p>
          <a:p>
            <a:r>
              <a:rPr lang="en-US" dirty="0" smtClean="0"/>
              <a:t>Valley of the Kings</a:t>
            </a:r>
          </a:p>
          <a:p>
            <a:r>
              <a:rPr lang="en-US" dirty="0" smtClean="0"/>
              <a:t>Reestablished government</a:t>
            </a:r>
          </a:p>
          <a:p>
            <a:r>
              <a:rPr lang="en-US" dirty="0" smtClean="0"/>
              <a:t>Expanded the boundaries </a:t>
            </a:r>
            <a:endParaRPr lang="en-US" dirty="0"/>
          </a:p>
        </p:txBody>
      </p:sp>
      <p:pic>
        <p:nvPicPr>
          <p:cNvPr id="5" name="Content Placeholder 4" descr="25059-004-604E846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38" b="-65238"/>
          <a:stretch>
            <a:fillRect/>
          </a:stretch>
        </p:blipFill>
        <p:spPr>
          <a:xfrm>
            <a:off x="3733800" y="457200"/>
            <a:ext cx="4267200" cy="6498819"/>
          </a:xfrm>
        </p:spPr>
      </p:pic>
    </p:spTree>
    <p:extLst>
      <p:ext uri="{BB962C8B-B14F-4D97-AF65-F5344CB8AC3E}">
        <p14:creationId xmlns:p14="http://schemas.microsoft.com/office/powerpoint/2010/main" val="159084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Peak of the Middle Kingdom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dynasty</a:t>
            </a:r>
          </a:p>
          <a:p>
            <a:r>
              <a:rPr lang="en-US" dirty="0" smtClean="0"/>
              <a:t>Powerful army</a:t>
            </a:r>
          </a:p>
          <a:p>
            <a:r>
              <a:rPr lang="en-US" dirty="0" smtClean="0"/>
              <a:t>Economic prosperity</a:t>
            </a:r>
          </a:p>
          <a:p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block statues </a:t>
            </a:r>
          </a:p>
          <a:p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religious stories </a:t>
            </a:r>
            <a:endParaRPr lang="en-US" dirty="0"/>
          </a:p>
        </p:txBody>
      </p:sp>
      <p:pic>
        <p:nvPicPr>
          <p:cNvPr id="5" name="Content Placeholder 4" descr="66.174.1_view2_SL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7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22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the Hyksos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South Asia</a:t>
            </a:r>
          </a:p>
          <a:p>
            <a:r>
              <a:rPr lang="en-US" dirty="0" smtClean="0"/>
              <a:t>Invaded and conquered Lower Egypt for 200 years</a:t>
            </a:r>
          </a:p>
          <a:p>
            <a:pPr lvl="1"/>
            <a:r>
              <a:rPr lang="en-US" dirty="0" smtClean="0"/>
              <a:t>had advanced weapons</a:t>
            </a:r>
          </a:p>
          <a:p>
            <a:r>
              <a:rPr lang="en-US" dirty="0" smtClean="0"/>
              <a:t>Pharaoh </a:t>
            </a:r>
            <a:r>
              <a:rPr lang="en-US" dirty="0" err="1" smtClean="0"/>
              <a:t>Ahmose</a:t>
            </a:r>
            <a:endParaRPr lang="en-US" dirty="0" smtClean="0"/>
          </a:p>
          <a:p>
            <a:pPr lvl="1"/>
            <a:r>
              <a:rPr lang="en-US" dirty="0" smtClean="0"/>
              <a:t>great war against the Hyksos</a:t>
            </a:r>
          </a:p>
          <a:p>
            <a:pPr lvl="1"/>
            <a:r>
              <a:rPr lang="en-US" dirty="0" smtClean="0">
                <a:hlinkClick r:id="rId3"/>
              </a:rPr>
              <a:t>Won back the territory </a:t>
            </a:r>
            <a:endParaRPr lang="en-US" dirty="0"/>
          </a:p>
        </p:txBody>
      </p:sp>
      <p:pic>
        <p:nvPicPr>
          <p:cNvPr id="5" name="Content Placeholder 4" descr="sterlingahmose_thumb.gi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40" b="-58340"/>
          <a:stretch>
            <a:fillRect/>
          </a:stretch>
        </p:blipFill>
        <p:spPr>
          <a:xfrm>
            <a:off x="4333859" y="685800"/>
            <a:ext cx="435294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3 Kingdoms of Ancient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6477000" cy="381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u="sng" dirty="0" smtClean="0"/>
              <a:t>Old Kingdom</a:t>
            </a:r>
            <a:r>
              <a:rPr lang="en-US" sz="2800" dirty="0" smtClean="0"/>
              <a:t>	2700 BCE-2200 BCE</a:t>
            </a:r>
            <a:endParaRPr lang="en-US" sz="2000" u="sng" dirty="0"/>
          </a:p>
          <a:p>
            <a:pPr marL="914400" lvl="1" indent="-514350"/>
            <a:r>
              <a:rPr lang="en-US" sz="2000" dirty="0" smtClean="0"/>
              <a:t>Pharaoh was a god and a king. Khufu-trade begins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Middle Kingdom	</a:t>
            </a:r>
            <a:r>
              <a:rPr lang="en-US" sz="2400" dirty="0"/>
              <a:t> </a:t>
            </a:r>
            <a:r>
              <a:rPr lang="en-US" sz="2400" dirty="0" smtClean="0"/>
              <a:t>2200 BCE-1550 BCE</a:t>
            </a:r>
          </a:p>
          <a:p>
            <a:pPr lvl="1"/>
            <a:r>
              <a:rPr lang="en-US" sz="2000" dirty="0" smtClean="0"/>
              <a:t>Outside invaders conquered Lower Egypt- </a:t>
            </a:r>
            <a:r>
              <a:rPr lang="en-US" sz="2000" dirty="0" err="1" smtClean="0"/>
              <a:t>Ahmose</a:t>
            </a:r>
            <a:r>
              <a:rPr lang="en-US" sz="2000" dirty="0" smtClean="0"/>
              <a:t> regains power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New Kingdom</a:t>
            </a:r>
            <a:r>
              <a:rPr lang="en-US" sz="2400" dirty="0" smtClean="0"/>
              <a:t> 1550 BCE-1055 BCE</a:t>
            </a:r>
          </a:p>
          <a:p>
            <a:pPr lvl="1"/>
            <a:r>
              <a:rPr lang="en-US" sz="2000" dirty="0" smtClean="0"/>
              <a:t>Military conquests make Egypt rich. Trade routes are developed by </a:t>
            </a:r>
            <a:r>
              <a:rPr lang="en-US" sz="2000" dirty="0" err="1" smtClean="0"/>
              <a:t>Hapshepsut</a:t>
            </a:r>
            <a:r>
              <a:rPr lang="en-US" sz="2000" dirty="0" smtClean="0"/>
              <a:t>. Ramses the Great reigns. </a:t>
            </a:r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three important facts about the Middle Kingdom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5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“Two New Kingdom Rulers” chart</a:t>
            </a:r>
          </a:p>
          <a:p>
            <a:r>
              <a:rPr lang="en-US" dirty="0" smtClean="0"/>
              <a:t>Answer this question:</a:t>
            </a:r>
          </a:p>
          <a:p>
            <a:pPr lvl="1"/>
            <a:r>
              <a:rPr lang="en-US" dirty="0" smtClean="0"/>
              <a:t>Who defeated the Hyksos? </a:t>
            </a:r>
            <a:endParaRPr lang="en-US" dirty="0"/>
          </a:p>
        </p:txBody>
      </p:sp>
      <p:pic>
        <p:nvPicPr>
          <p:cNvPr id="6" name="Picture 5" descr="f56c2784cfc61ec72ab2a7b3fd80f7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7000"/>
            <a:ext cx="3143066" cy="3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3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 at the height of its glory!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4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Empire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Conquest and trade</a:t>
            </a:r>
          </a:p>
          <a:p>
            <a:r>
              <a:rPr lang="en-US" dirty="0" smtClean="0"/>
              <a:t>Feared more invasion</a:t>
            </a:r>
          </a:p>
          <a:p>
            <a:pPr lvl="1"/>
            <a:r>
              <a:rPr lang="en-US" dirty="0" smtClean="0"/>
              <a:t>Conquer the Hyksos and the Syrians </a:t>
            </a:r>
          </a:p>
          <a:p>
            <a:pPr lvl="1"/>
            <a:r>
              <a:rPr lang="en-US" dirty="0" smtClean="0"/>
              <a:t>Kingdom of Kush in Nubia south of Egypt </a:t>
            </a:r>
          </a:p>
          <a:p>
            <a:r>
              <a:rPr lang="en-US" dirty="0" smtClean="0"/>
              <a:t>1400’s BCE leading military power in the area </a:t>
            </a:r>
          </a:p>
          <a:p>
            <a:r>
              <a:rPr lang="en-US" dirty="0" smtClean="0"/>
              <a:t>Made them rich and powerful</a:t>
            </a:r>
          </a:p>
        </p:txBody>
      </p:sp>
      <p:pic>
        <p:nvPicPr>
          <p:cNvPr id="7" name="Content Placeholder 6" descr="EgyptianEmpir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68" b="-11768"/>
          <a:stretch>
            <a:fillRect/>
          </a:stretch>
        </p:blipFill>
        <p:spPr>
          <a:xfrm>
            <a:off x="4724400" y="939433"/>
            <a:ext cx="3886200" cy="59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Trade=new lands=new ideas=more $$$</a:t>
            </a:r>
          </a:p>
          <a:p>
            <a:r>
              <a:rPr lang="en-US" dirty="0" smtClean="0"/>
              <a:t>Queen Hatshepsut helped expand trade</a:t>
            </a:r>
          </a:p>
          <a:p>
            <a:pPr lvl="1"/>
            <a:r>
              <a:rPr lang="en-US" dirty="0" smtClean="0"/>
              <a:t>Husband died-took over even though people didn’t want her to</a:t>
            </a:r>
          </a:p>
          <a:p>
            <a:pPr lvl="1"/>
            <a:r>
              <a:rPr lang="en-US" dirty="0" smtClean="0"/>
              <a:t>more $$ to support the arts and architecture</a:t>
            </a:r>
          </a:p>
          <a:p>
            <a:pPr lvl="2"/>
            <a:r>
              <a:rPr lang="en-US" dirty="0" smtClean="0"/>
              <a:t>Obelisks</a:t>
            </a:r>
          </a:p>
          <a:p>
            <a:pPr lvl="1"/>
            <a:r>
              <a:rPr lang="en-US" dirty="0" smtClean="0"/>
              <a:t>longest reigning female ruler </a:t>
            </a:r>
          </a:p>
          <a:p>
            <a:pPr lvl="1"/>
            <a:r>
              <a:rPr lang="en-US" dirty="0" smtClean="0"/>
              <a:t>most interested in economic growth</a:t>
            </a:r>
            <a:endParaRPr lang="en-US" dirty="0"/>
          </a:p>
        </p:txBody>
      </p:sp>
      <p:pic>
        <p:nvPicPr>
          <p:cNvPr id="5" name="Content Placeholder 4" descr="Hatshetsup-temple-1by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31" b="-51531"/>
          <a:stretch>
            <a:fillRect/>
          </a:stretch>
        </p:blipFill>
        <p:spPr>
          <a:xfrm>
            <a:off x="4419600" y="-457200"/>
            <a:ext cx="3886200" cy="5918567"/>
          </a:xfrm>
          <a:prstGeom prst="rect">
            <a:avLst/>
          </a:prstGeom>
        </p:spPr>
      </p:pic>
      <p:pic>
        <p:nvPicPr>
          <p:cNvPr id="6" name="Picture 5" descr="334B0DA200000578-3545596-Hatshepsut_was_the_first_but_not_the_only_woman_ruler_of_male_do-a-10_14609797370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14800"/>
            <a:ext cx="2731007" cy="2362199"/>
          </a:xfrm>
          <a:prstGeom prst="rect">
            <a:avLst/>
          </a:prstGeom>
        </p:spPr>
      </p:pic>
      <p:pic>
        <p:nvPicPr>
          <p:cNvPr id="4" name="Picture 3" descr="iS1536170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67000"/>
            <a:ext cx="152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Egyptian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6477000" cy="4114800"/>
          </a:xfrm>
        </p:spPr>
        <p:txBody>
          <a:bodyPr/>
          <a:lstStyle/>
          <a:p>
            <a:r>
              <a:rPr lang="en-US" dirty="0" smtClean="0"/>
              <a:t>What happens when you start becoming really rich and really powerful?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1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Ramses II is known as one of the greatest Pharaohs in Egyptian history</a:t>
            </a:r>
          </a:p>
          <a:p>
            <a:r>
              <a:rPr lang="en-US" dirty="0" smtClean="0">
                <a:hlinkClick r:id="rId3"/>
              </a:rPr>
              <a:t>Read about Ramses II</a:t>
            </a:r>
            <a:endParaRPr lang="en-US" dirty="0" smtClean="0"/>
          </a:p>
          <a:p>
            <a:r>
              <a:rPr lang="en-US" dirty="0" smtClean="0"/>
              <a:t>After Ramses II died, new leaders weren’t able to keep invaders out</a:t>
            </a:r>
          </a:p>
          <a:p>
            <a:pPr lvl="1"/>
            <a:r>
              <a:rPr lang="en-US" dirty="0" smtClean="0"/>
              <a:t>Egypt lost its power and fell  </a:t>
            </a:r>
          </a:p>
          <a:p>
            <a:pPr lvl="2"/>
            <a:endParaRPr lang="en-US" dirty="0"/>
          </a:p>
        </p:txBody>
      </p:sp>
      <p:pic>
        <p:nvPicPr>
          <p:cNvPr id="6" name="Content Placeholder 5" descr="8-hittite-warrior-the-battle-of-kadesh[1]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69" b="-57369"/>
          <a:stretch>
            <a:fillRect/>
          </a:stretch>
        </p:blipFill>
        <p:spPr>
          <a:xfrm>
            <a:off x="4191000" y="609600"/>
            <a:ext cx="4267200" cy="64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three important facts about the New Kingdom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5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Kingdom Rulers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 Shot 2016-09-11 at 10.1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5334000" cy="40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57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Old Kingdom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Age of the Pyramids”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1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-6</a:t>
            </a:r>
            <a:r>
              <a:rPr lang="en-US" baseline="30000" dirty="0" smtClean="0"/>
              <a:t>th</a:t>
            </a:r>
            <a:r>
              <a:rPr lang="en-US" dirty="0" smtClean="0"/>
              <a:t> dynasty</a:t>
            </a:r>
          </a:p>
          <a:p>
            <a:pPr lvl="1"/>
            <a:r>
              <a:rPr lang="en-US" dirty="0" smtClean="0"/>
              <a:t>you’ll often hear it referred to as this</a:t>
            </a:r>
          </a:p>
          <a:p>
            <a:pPr lvl="1"/>
            <a:r>
              <a:rPr lang="en-US" dirty="0" smtClean="0"/>
              <a:t>what is a dynasty again?</a:t>
            </a:r>
          </a:p>
          <a:p>
            <a:r>
              <a:rPr lang="en-US" dirty="0" smtClean="0"/>
              <a:t>500 years </a:t>
            </a:r>
          </a:p>
          <a:p>
            <a:r>
              <a:rPr lang="en-US" dirty="0" smtClean="0"/>
              <a:t>Building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0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Political system develops</a:t>
            </a:r>
          </a:p>
          <a:p>
            <a:r>
              <a:rPr lang="en-US" dirty="0" smtClean="0"/>
              <a:t>Pharaoh’s</a:t>
            </a:r>
          </a:p>
          <a:p>
            <a:pPr lvl="1"/>
            <a:r>
              <a:rPr lang="en-US" dirty="0" smtClean="0"/>
              <a:t>absolute power over everything and everyone</a:t>
            </a:r>
          </a:p>
          <a:p>
            <a:r>
              <a:rPr lang="en-US" dirty="0" smtClean="0"/>
              <a:t>Believed Egypt belonged to the gods</a:t>
            </a:r>
          </a:p>
          <a:p>
            <a:r>
              <a:rPr lang="en-US" dirty="0" smtClean="0"/>
              <a:t>Many responsibilities</a:t>
            </a:r>
          </a:p>
        </p:txBody>
      </p:sp>
      <p:pic>
        <p:nvPicPr>
          <p:cNvPr id="5" name="Content Placeholder 4" descr="60448b1755fddbe6bcfc6a0788d241f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573" b="-57573"/>
          <a:stretch>
            <a:fillRect/>
          </a:stretch>
        </p:blipFill>
        <p:spPr>
          <a:xfrm>
            <a:off x="4114800" y="228600"/>
            <a:ext cx="4343400" cy="6324600"/>
          </a:xfrm>
        </p:spPr>
      </p:pic>
    </p:spTree>
    <p:extLst>
      <p:ext uri="{BB962C8B-B14F-4D97-AF65-F5344CB8AC3E}">
        <p14:creationId xmlns:p14="http://schemas.microsoft.com/office/powerpoint/2010/main" val="22929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Ponder…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Egyptian Pharaohs built pyramids/large scale building projects?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5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Khufu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famous pharaoh of the Old Kingdom</a:t>
            </a:r>
          </a:p>
          <a:p>
            <a:r>
              <a:rPr lang="en-US" dirty="0" smtClean="0"/>
              <a:t>Many monuments built for him</a:t>
            </a:r>
          </a:p>
          <a:p>
            <a:r>
              <a:rPr lang="en-US" dirty="0" smtClean="0"/>
              <a:t>The Great Pyramid of Giza</a:t>
            </a:r>
          </a:p>
          <a:p>
            <a:pPr lvl="1"/>
            <a:r>
              <a:rPr lang="en-US" dirty="0" smtClean="0"/>
              <a:t>44 years to build</a:t>
            </a:r>
          </a:p>
          <a:p>
            <a:pPr lvl="1"/>
            <a:r>
              <a:rPr lang="en-US" dirty="0" smtClean="0"/>
              <a:t>Oldest </a:t>
            </a:r>
            <a:r>
              <a:rPr lang="en-US" dirty="0"/>
              <a:t>and largest of the 3 pyramids of Giza</a:t>
            </a:r>
          </a:p>
          <a:p>
            <a:endParaRPr lang="en-US" dirty="0"/>
          </a:p>
        </p:txBody>
      </p:sp>
      <p:pic>
        <p:nvPicPr>
          <p:cNvPr id="5" name="Content Placeholder 4" descr="Pyramids-of-Giza-Egypt-2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96" b="-64396"/>
          <a:stretch>
            <a:fillRect/>
          </a:stretch>
        </p:blipFill>
        <p:spPr>
          <a:xfrm>
            <a:off x="3810000" y="-304800"/>
            <a:ext cx="5029200" cy="76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1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-pyramids-of-giz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b="2353"/>
          <a:stretch>
            <a:fillRect/>
          </a:stretch>
        </p:blipFill>
        <p:spPr>
          <a:xfrm>
            <a:off x="457200" y="685800"/>
            <a:ext cx="8001000" cy="5082988"/>
          </a:xfrm>
        </p:spPr>
      </p:pic>
    </p:spTree>
    <p:extLst>
      <p:ext uri="{BB962C8B-B14F-4D97-AF65-F5344CB8AC3E}">
        <p14:creationId xmlns:p14="http://schemas.microsoft.com/office/powerpoint/2010/main" val="183106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irst_view_giza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07" b="-38007"/>
          <a:stretch>
            <a:fillRect/>
          </a:stretch>
        </p:blipFill>
        <p:spPr>
          <a:xfrm>
            <a:off x="228600" y="-381000"/>
            <a:ext cx="3429000" cy="4525963"/>
          </a:xfrm>
          <a:prstGeom prst="rect">
            <a:avLst/>
          </a:prstGeom>
        </p:spPr>
      </p:pic>
      <p:pic>
        <p:nvPicPr>
          <p:cNvPr id="6" name="Content Placeholder 3" descr="egypt-dar-al-salaam-pyramids-tahri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00" b="-51500"/>
          <a:stretch>
            <a:fillRect/>
          </a:stretch>
        </p:blipFill>
        <p:spPr>
          <a:xfrm>
            <a:off x="152400" y="2307928"/>
            <a:ext cx="3886200" cy="4808836"/>
          </a:xfrm>
        </p:spPr>
      </p:pic>
      <p:pic>
        <p:nvPicPr>
          <p:cNvPr id="7" name="Picture 6" descr="Cairo__Egypt_shutterstock_168310862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000"/>
            <a:ext cx="4682183" cy="32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2702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733</Words>
  <Application>Microsoft Macintosh PowerPoint</Application>
  <PresentationFormat>On-screen Show (4:3)</PresentationFormat>
  <Paragraphs>136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Winter-PowerPoint-Template</vt:lpstr>
      <vt:lpstr>Ancient Egypt</vt:lpstr>
      <vt:lpstr>3 Kingdoms of Ancient Egypt</vt:lpstr>
      <vt:lpstr>The Old Kingdom</vt:lpstr>
      <vt:lpstr>The Old Kingdom</vt:lpstr>
      <vt:lpstr>The Old Kingdom</vt:lpstr>
      <vt:lpstr>Question to Ponder…</vt:lpstr>
      <vt:lpstr>Khufu</vt:lpstr>
      <vt:lpstr>PowerPoint Presentation</vt:lpstr>
      <vt:lpstr>PowerPoint Presentation</vt:lpstr>
      <vt:lpstr>The Great Sphinx of Giza</vt:lpstr>
      <vt:lpstr>Egyptian Society </vt:lpstr>
      <vt:lpstr>Trade in the Old Kingdom</vt:lpstr>
      <vt:lpstr>The Dark Period </vt:lpstr>
      <vt:lpstr>Checkpoint</vt:lpstr>
      <vt:lpstr>The Middle Kingdom</vt:lpstr>
      <vt:lpstr>Period of Unrest</vt:lpstr>
      <vt:lpstr>The Middle Kingdom</vt:lpstr>
      <vt:lpstr>The Peak of the Middle Kingdom</vt:lpstr>
      <vt:lpstr>Invasion of the Hyksos</vt:lpstr>
      <vt:lpstr>Checkpoint</vt:lpstr>
      <vt:lpstr>Bellwork</vt:lpstr>
      <vt:lpstr>New kingdom</vt:lpstr>
      <vt:lpstr>Building an Empire</vt:lpstr>
      <vt:lpstr>The Effects of Trade</vt:lpstr>
      <vt:lpstr>Fall of the Egyptian Empire</vt:lpstr>
      <vt:lpstr>Fall of Egypt</vt:lpstr>
      <vt:lpstr>Checkpoint</vt:lpstr>
      <vt:lpstr>Two New Kingdom Rulers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brandi skinner</cp:lastModifiedBy>
  <cp:revision>75</cp:revision>
  <dcterms:created xsi:type="dcterms:W3CDTF">2013-12-09T15:17:24Z</dcterms:created>
  <dcterms:modified xsi:type="dcterms:W3CDTF">2016-09-22T22:04:39Z</dcterms:modified>
</cp:coreProperties>
</file>